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9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1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8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36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5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1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5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0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3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27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D5791-7CAE-4EFE-9737-9AE13658ECAC}" type="datetimeFigureOut">
              <a:rPr kumimoji="1" lang="ja-JP" altLang="en-US" smtClean="0"/>
              <a:t>2012/10/13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522A6-59A1-4703-93A2-BE1A0DF89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70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あなたにわかってもらいたい</a:t>
            </a:r>
            <a:r>
              <a:rPr kumimoji="1" lang="en-US" altLang="ja-JP" dirty="0" smtClean="0"/>
              <a:t>(</a:t>
            </a:r>
            <a:r>
              <a:rPr kumimoji="1" lang="ja-JP" altLang="en-US" smtClean="0"/>
              <a:t>３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solidFill>
                  <a:schemeClr val="tx1"/>
                </a:solidFill>
              </a:rPr>
              <a:t>放射線と放射能の</a:t>
            </a:r>
            <a:r>
              <a:rPr lang="ja-JP" altLang="en-US" sz="4400" b="1" dirty="0" smtClean="0">
                <a:solidFill>
                  <a:schemeClr val="tx1"/>
                </a:solidFill>
              </a:rPr>
              <a:t>違い</a:t>
            </a:r>
            <a:endParaRPr lang="ja-JP" alt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4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4484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放射線とは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4660989" cy="4145708"/>
          </a:xfrm>
        </p:spPr>
      </p:pic>
      <p:pic>
        <p:nvPicPr>
          <p:cNvPr id="2050" name="Picture 2" descr="http://t0.gstatic.com/images?q=tbn:ANd9GcSkD3NEeeNuErNJO5LwOw4YNTG156CUvb3r9qitcbc3wzO2q7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628">
            <a:off x="5078297" y="3235403"/>
            <a:ext cx="2725859" cy="153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156175" y="4555941"/>
            <a:ext cx="227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光を出す能力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91987" y="5092553"/>
            <a:ext cx="2387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光の強さを表す単位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カンデラ（ｃｄ）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685" y="1340768"/>
            <a:ext cx="6412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放射線とは、電磁波</a:t>
            </a:r>
            <a:r>
              <a:rPr kumimoji="1" lang="en-US" altLang="ja-JP" sz="2400" b="1" dirty="0" smtClean="0"/>
              <a:t>(</a:t>
            </a:r>
            <a:r>
              <a:rPr kumimoji="1" lang="ja-JP" altLang="en-US" sz="2400" b="1" dirty="0" smtClean="0"/>
              <a:t>ガンマー線、</a:t>
            </a:r>
            <a:r>
              <a:rPr kumimoji="1" lang="en-US" altLang="ja-JP" sz="2400" b="1" dirty="0" smtClean="0"/>
              <a:t>X</a:t>
            </a:r>
            <a:r>
              <a:rPr kumimoji="1" lang="ja-JP" altLang="en-US" sz="2400" b="1" dirty="0" smtClean="0"/>
              <a:t>線）や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粒子線</a:t>
            </a:r>
            <a:r>
              <a:rPr kumimoji="1" lang="en-US" altLang="ja-JP" sz="2400" b="1" dirty="0" smtClean="0"/>
              <a:t>(</a:t>
            </a:r>
            <a:r>
              <a:rPr kumimoji="1" lang="ja-JP" altLang="en-US" sz="2400" b="1" dirty="0" smtClean="0"/>
              <a:t>アルファー</a:t>
            </a:r>
            <a:r>
              <a:rPr kumimoji="1" lang="en-US" altLang="ja-JP" sz="2400" b="1" dirty="0" smtClean="0"/>
              <a:t>α</a:t>
            </a:r>
            <a:r>
              <a:rPr kumimoji="1" lang="ja-JP" altLang="en-US" sz="2400" b="1" dirty="0" smtClean="0"/>
              <a:t>線、ベーター</a:t>
            </a:r>
            <a:r>
              <a:rPr kumimoji="1" lang="en-US" altLang="ja-JP" sz="2400" b="1" dirty="0" smtClean="0"/>
              <a:t>β</a:t>
            </a:r>
            <a:r>
              <a:rPr kumimoji="1" lang="ja-JP" altLang="en-US" sz="2400" b="1" dirty="0" smtClean="0"/>
              <a:t>線のことです。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80312" y="6203889"/>
            <a:ext cx="16067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JAERO</a:t>
            </a:r>
            <a:r>
              <a:rPr kumimoji="1" lang="ja-JP" altLang="en-US" dirty="0" smtClean="0"/>
              <a:t>より引用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16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放射能とは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84" y="3163940"/>
            <a:ext cx="7651285" cy="38164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380312" y="6203889"/>
            <a:ext cx="16067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JAERO</a:t>
            </a:r>
            <a:r>
              <a:rPr kumimoji="1" lang="ja-JP" altLang="en-US" dirty="0" smtClean="0"/>
              <a:t>より引用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489" y="1340768"/>
            <a:ext cx="8316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放射線を出す能力を放射能と言います。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放射能の強さを表す単位が、ベクレル</a:t>
            </a:r>
            <a:r>
              <a:rPr kumimoji="1" lang="en-US" altLang="ja-JP" sz="2400" b="1" dirty="0" err="1" smtClean="0"/>
              <a:t>Bq</a:t>
            </a:r>
            <a:r>
              <a:rPr kumimoji="1" lang="ja-JP" altLang="en-US" sz="2400" b="1" dirty="0" smtClean="0"/>
              <a:t>です。</a:t>
            </a:r>
            <a:endParaRPr kumimoji="1" lang="en-US" altLang="ja-JP" sz="2400" b="1" dirty="0" smtClean="0"/>
          </a:p>
          <a:p>
            <a:r>
              <a:rPr lang="ja-JP" altLang="en-US" sz="2400" b="1" dirty="0"/>
              <a:t>放射線</a:t>
            </a:r>
            <a:r>
              <a:rPr lang="ja-JP" altLang="en-US" sz="2400" b="1" dirty="0" smtClean="0"/>
              <a:t>を</a:t>
            </a:r>
            <a:r>
              <a:rPr lang="ja-JP" altLang="en-US" sz="2400" b="1" dirty="0"/>
              <a:t>受けた人体へ</a:t>
            </a:r>
            <a:r>
              <a:rPr lang="ja-JP" altLang="en-US" sz="2400" b="1" dirty="0" smtClean="0"/>
              <a:t>の影響を表すのが、シーベルト</a:t>
            </a:r>
            <a:r>
              <a:rPr lang="en-US" altLang="ja-JP" sz="2400" b="1" dirty="0" err="1" smtClean="0"/>
              <a:t>Sv</a:t>
            </a:r>
            <a:r>
              <a:rPr lang="ja-JP" altLang="en-US" sz="2400" b="1" dirty="0" smtClean="0"/>
              <a:t>です。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36234" y="3572913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ベクレル</a:t>
            </a:r>
            <a:r>
              <a:rPr kumimoji="1" lang="en-US" altLang="ja-JP" sz="2400" b="1" dirty="0" err="1" smtClean="0"/>
              <a:t>Bq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902330"/>
            <a:ext cx="1895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シーベルト</a:t>
            </a:r>
            <a:r>
              <a:rPr kumimoji="1" lang="en-US" altLang="ja-JP" sz="2800" b="1" dirty="0" err="1" smtClean="0"/>
              <a:t>Sv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220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95" y="764704"/>
            <a:ext cx="8241853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医療放射線とは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473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人工放射能と他の放射線の違い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医療被曝の放射線、飛行機に乗った時の宇宙線、ラドン温泉の放射線、これらは皆、電磁波の放射線です。ですから、これらの被曝を避ける時には、鉛で遮蔽します。</a:t>
            </a:r>
            <a:endParaRPr kumimoji="1" lang="en-US" altLang="ja-JP" dirty="0" smtClean="0"/>
          </a:p>
          <a:p>
            <a:r>
              <a:rPr lang="ja-JP" altLang="en-US" dirty="0" smtClean="0"/>
              <a:t>フクシマで放出された物は放射能</a:t>
            </a:r>
            <a:r>
              <a:rPr lang="en-US" altLang="ja-JP" dirty="0" smtClean="0"/>
              <a:t>(</a:t>
            </a:r>
            <a:r>
              <a:rPr lang="ja-JP" altLang="en-US" dirty="0" smtClean="0"/>
              <a:t>物質）です。放射線を出す物質です。これを避ける為には、放射能を出す物質から逃げるか、マスクをしたり、衣服を着替えたりします。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37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フクシマの放射能の状態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85272" y="1459882"/>
            <a:ext cx="42626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・見えない放射能を点々で表しています。</a:t>
            </a:r>
            <a:endParaRPr lang="en-US" altLang="ja-JP" sz="2400" b="1" dirty="0" smtClean="0"/>
          </a:p>
          <a:p>
            <a:r>
              <a:rPr kumimoji="1" lang="ja-JP" altLang="en-US" sz="2400" b="1" dirty="0" smtClean="0"/>
              <a:t>・地面に</a:t>
            </a:r>
            <a:r>
              <a:rPr kumimoji="1" lang="ja-JP" altLang="en-US" sz="2400" b="1" dirty="0"/>
              <a:t>降り積もって</a:t>
            </a:r>
            <a:r>
              <a:rPr kumimoji="1" lang="ja-JP" altLang="en-US" sz="2400" b="1" dirty="0" smtClean="0"/>
              <a:t>いる</a:t>
            </a:r>
            <a:r>
              <a:rPr kumimoji="1" lang="ja-JP" altLang="en-US" sz="2400" b="1" dirty="0"/>
              <a:t>放射能</a:t>
            </a:r>
            <a:r>
              <a:rPr kumimoji="1" lang="ja-JP" altLang="en-US" sz="2400" b="1" dirty="0" smtClean="0"/>
              <a:t>は、</a:t>
            </a:r>
            <a:r>
              <a:rPr lang="ja-JP" altLang="en-US" sz="2400" b="1" dirty="0"/>
              <a:t>ちょっと</a:t>
            </a:r>
            <a:r>
              <a:rPr lang="ja-JP" altLang="en-US" sz="2400" b="1" dirty="0" smtClean="0"/>
              <a:t>の</a:t>
            </a:r>
            <a:r>
              <a:rPr lang="ja-JP" altLang="en-US" sz="2400" b="1" dirty="0"/>
              <a:t>刺激</a:t>
            </a:r>
            <a:r>
              <a:rPr lang="ja-JP" altLang="en-US" sz="2400" b="1" dirty="0" smtClean="0"/>
              <a:t>で舞い上がります。</a:t>
            </a:r>
            <a:endParaRPr lang="en-US" altLang="ja-JP" sz="2400" b="1" dirty="0" smtClean="0"/>
          </a:p>
          <a:p>
            <a:r>
              <a:rPr kumimoji="1" lang="ja-JP" altLang="en-US" sz="2400" b="1" dirty="0" smtClean="0"/>
              <a:t>・でも</a:t>
            </a:r>
            <a:r>
              <a:rPr kumimoji="1" lang="ja-JP" altLang="en-US" sz="2400" b="1" dirty="0"/>
              <a:t>、測定して</a:t>
            </a:r>
            <a:r>
              <a:rPr kumimoji="1" lang="ja-JP" altLang="en-US" sz="2400" b="1" dirty="0" smtClean="0"/>
              <a:t>いる</a:t>
            </a:r>
            <a:r>
              <a:rPr kumimoji="1" lang="ja-JP" altLang="en-US" sz="2400" b="1" dirty="0"/>
              <a:t>の</a:t>
            </a:r>
            <a:r>
              <a:rPr kumimoji="1" lang="ja-JP" altLang="en-US" sz="2400" b="1" dirty="0" smtClean="0"/>
              <a:t>は１ｍの高さです。</a:t>
            </a:r>
            <a:endParaRPr kumimoji="1" lang="en-US" altLang="ja-JP" sz="2400" b="1" dirty="0" smtClean="0"/>
          </a:p>
          <a:p>
            <a:r>
              <a:rPr lang="ja-JP" altLang="en-US" sz="2400" b="1" dirty="0" smtClean="0"/>
              <a:t>・子供</a:t>
            </a:r>
            <a:r>
              <a:rPr lang="ja-JP" altLang="en-US" sz="2400" b="1" dirty="0"/>
              <a:t>達</a:t>
            </a:r>
            <a:r>
              <a:rPr lang="ja-JP" altLang="en-US" sz="2400" b="1" dirty="0" smtClean="0"/>
              <a:t>は</a:t>
            </a:r>
            <a:r>
              <a:rPr lang="ja-JP" altLang="en-US" sz="2400" b="1" dirty="0"/>
              <a:t>、その下</a:t>
            </a:r>
            <a:r>
              <a:rPr lang="ja-JP" altLang="en-US" sz="2400" b="1" dirty="0" smtClean="0"/>
              <a:t>で</a:t>
            </a:r>
            <a:r>
              <a:rPr lang="ja-JP" altLang="en-US" sz="2400" b="1" dirty="0"/>
              <a:t>、</a:t>
            </a:r>
            <a:r>
              <a:rPr lang="ja-JP" altLang="en-US" sz="2400" b="1" dirty="0" smtClean="0"/>
              <a:t>大人より濃厚汚染されています。</a:t>
            </a:r>
            <a:endParaRPr lang="en-US" altLang="ja-JP" sz="2400" b="1" dirty="0" smtClean="0"/>
          </a:p>
          <a:p>
            <a:r>
              <a:rPr kumimoji="1" lang="ja-JP" altLang="en-US" sz="2400" b="1" dirty="0" smtClean="0"/>
              <a:t>・より</a:t>
            </a:r>
            <a:r>
              <a:rPr kumimoji="1" lang="ja-JP" altLang="en-US" sz="2400" b="1" dirty="0"/>
              <a:t>感受性</a:t>
            </a:r>
            <a:r>
              <a:rPr kumimoji="1" lang="ja-JP" altLang="en-US" sz="2400" b="1" dirty="0" smtClean="0"/>
              <a:t>の高い</a:t>
            </a:r>
            <a:r>
              <a:rPr kumimoji="1" lang="ja-JP" altLang="en-US" sz="2400" b="1" dirty="0"/>
              <a:t>子供達</a:t>
            </a:r>
            <a:r>
              <a:rPr kumimoji="1" lang="ja-JP" altLang="en-US" sz="2400" b="1" dirty="0" smtClean="0"/>
              <a:t>が</a:t>
            </a:r>
            <a:r>
              <a:rPr kumimoji="1" lang="ja-JP" altLang="en-US" sz="2400" b="1" dirty="0"/>
              <a:t>、</a:t>
            </a:r>
            <a:r>
              <a:rPr kumimoji="1" lang="ja-JP" altLang="en-US" sz="2400" b="1" dirty="0" smtClean="0"/>
              <a:t>より高い放射能を浴びています。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4205" y="5626476"/>
            <a:ext cx="3664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子供達をこんな所に置いて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おいていいのでしょうか！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99271"/>
            <a:ext cx="3786463" cy="535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50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299</Words>
  <Application>Microsoft Office PowerPoint</Application>
  <PresentationFormat>画面に合わせる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あなたにわかってもらいたい(３)</vt:lpstr>
      <vt:lpstr>放射線とは</vt:lpstr>
      <vt:lpstr>放射能とは</vt:lpstr>
      <vt:lpstr>医療放射線とは</vt:lpstr>
      <vt:lpstr>人工放射能と他の放射線の違い</vt:lpstr>
      <vt:lpstr>フクシマの放射能の状態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15</cp:revision>
  <dcterms:created xsi:type="dcterms:W3CDTF">2012-09-17T01:44:30Z</dcterms:created>
  <dcterms:modified xsi:type="dcterms:W3CDTF">2012-10-13T14:44:35Z</dcterms:modified>
</cp:coreProperties>
</file>